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8" r:id="rId2"/>
    <p:sldId id="257" r:id="rId3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7"/>
    <p:restoredTop sz="94651"/>
  </p:normalViewPr>
  <p:slideViewPr>
    <p:cSldViewPr snapToGrid="0">
      <p:cViewPr>
        <p:scale>
          <a:sx n="83" d="100"/>
          <a:sy n="83" d="100"/>
        </p:scale>
        <p:origin x="1720" y="8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D08BB60-44BF-5B0C-873F-321FC44C90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3091"/>
          <a:stretch>
            <a:fillRect/>
          </a:stretch>
        </p:blipFill>
        <p:spPr>
          <a:xfrm>
            <a:off x="1" y="0"/>
            <a:ext cx="12191999" cy="6871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83855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541F681-CCB8-012D-0293-B087F8534D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6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71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489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439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2122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Andrea Suner</dc:creator>
  <cp:lastModifiedBy>Andrea Suner</cp:lastModifiedBy>
  <cp:revision>1</cp:revision>
  <dcterms:created xsi:type="dcterms:W3CDTF">2026-04-28T10:56:43Z</dcterms:created>
  <dcterms:modified xsi:type="dcterms:W3CDTF">2026-04-28T11:04:37Z</dcterms:modified>
</cp:coreProperties>
</file>